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5763" cy="98663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2842" y="55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7557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9998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1433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7808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896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8774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529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526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9460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2988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0570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80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itchFamily="34" charset="0"/>
        <a:buChar char="–"/>
        <a:defRPr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443644DA-DF6A-4F7B-AE3E-D90FA81CD0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02624"/>
            <a:ext cx="6858000" cy="970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255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0</Words>
  <Application>Microsoft Office PowerPoint</Application>
  <PresentationFormat>A4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Kjetil Gundersen</dc:creator>
  <cp:lastModifiedBy>Kjetil Gundersen</cp:lastModifiedBy>
  <cp:revision>3</cp:revision>
  <cp:lastPrinted>2018-10-23T12:21:54Z</cp:lastPrinted>
  <dcterms:created xsi:type="dcterms:W3CDTF">2012-12-21T10:27:24Z</dcterms:created>
  <dcterms:modified xsi:type="dcterms:W3CDTF">2020-11-18T14:46:21Z</dcterms:modified>
</cp:coreProperties>
</file>