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842" y="55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755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999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143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7808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896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77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529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526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946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6298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57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CB6A7-E910-48BC-BFBA-63A90F71BC08}" type="datetimeFigureOut">
              <a:rPr lang="nb-NO" smtClean="0"/>
              <a:t>18.11.2020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30F9-8EA3-41A0-8AA8-DB254ECBCD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80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443644DA-DF6A-4F7B-AE3E-D90FA81CD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2624"/>
            <a:ext cx="6858000" cy="970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55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Kjetil Gundersen</dc:creator>
  <cp:lastModifiedBy>Kjetil Gundersen</cp:lastModifiedBy>
  <cp:revision>3</cp:revision>
  <cp:lastPrinted>2018-10-23T12:21:54Z</cp:lastPrinted>
  <dcterms:created xsi:type="dcterms:W3CDTF">2012-12-21T10:27:24Z</dcterms:created>
  <dcterms:modified xsi:type="dcterms:W3CDTF">2020-11-18T14:46:21Z</dcterms:modified>
</cp:coreProperties>
</file>