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4336DC-6E16-4A48-B683-A6B5829BB61C}" v="2" dt="2018-10-23T13:17:05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842" y="55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755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99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43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780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96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77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2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52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946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98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57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8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8DE245FB-7818-4D76-975B-939DAD907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4"/>
            <a:ext cx="6858000" cy="97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5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Kjetil Gundersen</dc:creator>
  <cp:lastModifiedBy>Kjetil Gundersen</cp:lastModifiedBy>
  <cp:revision>4</cp:revision>
  <cp:lastPrinted>2018-10-23T12:21:54Z</cp:lastPrinted>
  <dcterms:created xsi:type="dcterms:W3CDTF">2012-12-21T10:27:24Z</dcterms:created>
  <dcterms:modified xsi:type="dcterms:W3CDTF">2020-11-18T14:44:59Z</dcterms:modified>
</cp:coreProperties>
</file>