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35763" cy="986631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4336DC-6E16-4A48-B683-A6B5829BB61C}" v="2" dt="2018-10-23T13:17:05.4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2842" y="55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B6A7-E910-48BC-BFBA-63A90F71BC08}" type="datetimeFigureOut">
              <a:rPr lang="nb-NO" smtClean="0"/>
              <a:t>18.11.2020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E30F9-8EA3-41A0-8AA8-DB254ECBCD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17557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B6A7-E910-48BC-BFBA-63A90F71BC08}" type="datetimeFigureOut">
              <a:rPr lang="nb-NO" smtClean="0"/>
              <a:t>18.11.2020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E30F9-8EA3-41A0-8AA8-DB254ECBCD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59998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B6A7-E910-48BC-BFBA-63A90F71BC08}" type="datetimeFigureOut">
              <a:rPr lang="nb-NO" smtClean="0"/>
              <a:t>18.11.2020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E30F9-8EA3-41A0-8AA8-DB254ECBCD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71433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B6A7-E910-48BC-BFBA-63A90F71BC08}" type="datetimeFigureOut">
              <a:rPr lang="nb-NO" smtClean="0"/>
              <a:t>18.11.2020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E30F9-8EA3-41A0-8AA8-DB254ECBCD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87808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333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B6A7-E910-48BC-BFBA-63A90F71BC08}" type="datetimeFigureOut">
              <a:rPr lang="nb-NO" smtClean="0"/>
              <a:t>18.11.2020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E30F9-8EA3-41A0-8AA8-DB254ECBCD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8967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B6A7-E910-48BC-BFBA-63A90F71BC08}" type="datetimeFigureOut">
              <a:rPr lang="nb-NO" smtClean="0"/>
              <a:t>18.11.2020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E30F9-8EA3-41A0-8AA8-DB254ECBCD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98774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B6A7-E910-48BC-BFBA-63A90F71BC08}" type="datetimeFigureOut">
              <a:rPr lang="nb-NO" smtClean="0"/>
              <a:t>18.11.2020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E30F9-8EA3-41A0-8AA8-DB254ECBCD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5290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B6A7-E910-48BC-BFBA-63A90F71BC08}" type="datetimeFigureOut">
              <a:rPr lang="nb-NO" smtClean="0"/>
              <a:t>18.11.2020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E30F9-8EA3-41A0-8AA8-DB254ECBCD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25260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B6A7-E910-48BC-BFBA-63A90F71BC08}" type="datetimeFigureOut">
              <a:rPr lang="nb-NO" smtClean="0"/>
              <a:t>18.11.2020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E30F9-8EA3-41A0-8AA8-DB254ECBCD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9460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B6A7-E910-48BC-BFBA-63A90F71BC08}" type="datetimeFigureOut">
              <a:rPr lang="nb-NO" smtClean="0"/>
              <a:t>18.11.2020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E30F9-8EA3-41A0-8AA8-DB254ECBCD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62988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B6A7-E910-48BC-BFBA-63A90F71BC08}" type="datetimeFigureOut">
              <a:rPr lang="nb-NO" smtClean="0"/>
              <a:t>18.11.2020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E30F9-8EA3-41A0-8AA8-DB254ECBCD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0570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CB6A7-E910-48BC-BFBA-63A90F71BC08}" type="datetimeFigureOut">
              <a:rPr lang="nb-NO" smtClean="0"/>
              <a:t>18.11.2020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E30F9-8EA3-41A0-8AA8-DB254ECBCD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53807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0570" rtl="0" eaLnBrk="1" latinLnBrk="0" hangingPunct="1">
        <a:spcBef>
          <a:spcPct val="0"/>
        </a:spcBef>
        <a:buNone/>
        <a:defRPr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464" indent="-371464" algn="l" defTabSz="990570" rtl="0" eaLnBrk="1" latinLnBrk="0" hangingPunct="1">
        <a:spcBef>
          <a:spcPct val="20000"/>
        </a:spcBef>
        <a:buFont typeface="Arial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04838" indent="-309553" algn="l" defTabSz="990570" rtl="0" eaLnBrk="1" latinLnBrk="0" hangingPunct="1">
        <a:spcBef>
          <a:spcPct val="20000"/>
        </a:spcBef>
        <a:buFont typeface="Arial" pitchFamily="34" charset="0"/>
        <a:buChar char="–"/>
        <a:defRPr sz="3033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2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3497" indent="-247642" algn="l" defTabSz="990570" rtl="0" eaLnBrk="1" latinLnBrk="0" hangingPunct="1">
        <a:spcBef>
          <a:spcPct val="20000"/>
        </a:spcBef>
        <a:buFont typeface="Arial" pitchFamily="34" charset="0"/>
        <a:buChar char="–"/>
        <a:defRPr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228781" indent="-247642" algn="l" defTabSz="990570" rtl="0" eaLnBrk="1" latinLnBrk="0" hangingPunct="1">
        <a:spcBef>
          <a:spcPct val="20000"/>
        </a:spcBef>
        <a:buFont typeface="Arial" pitchFamily="34" charset="0"/>
        <a:buChar char="»"/>
        <a:defRPr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8DE245FB-7818-4D76-975B-939DAD9074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02624"/>
            <a:ext cx="6858000" cy="9700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255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0</Words>
  <Application>Microsoft Office PowerPoint</Application>
  <PresentationFormat>A4 (210 x 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Kjetil Gundersen</dc:creator>
  <cp:lastModifiedBy>Kjetil Gundersen</cp:lastModifiedBy>
  <cp:revision>4</cp:revision>
  <cp:lastPrinted>2018-10-23T12:21:54Z</cp:lastPrinted>
  <dcterms:created xsi:type="dcterms:W3CDTF">2012-12-21T10:27:24Z</dcterms:created>
  <dcterms:modified xsi:type="dcterms:W3CDTF">2020-11-18T14:44:59Z</dcterms:modified>
</cp:coreProperties>
</file>